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9" r:id="rId3"/>
    <p:sldId id="310" r:id="rId4"/>
    <p:sldId id="304" r:id="rId5"/>
    <p:sldId id="311" r:id="rId6"/>
    <p:sldId id="307" r:id="rId7"/>
    <p:sldId id="306" r:id="rId8"/>
    <p:sldId id="329" r:id="rId9"/>
    <p:sldId id="330" r:id="rId10"/>
    <p:sldId id="308" r:id="rId11"/>
    <p:sldId id="313" r:id="rId12"/>
    <p:sldId id="314" r:id="rId13"/>
    <p:sldId id="319" r:id="rId14"/>
    <p:sldId id="320" r:id="rId15"/>
    <p:sldId id="327" r:id="rId16"/>
    <p:sldId id="321" r:id="rId17"/>
    <p:sldId id="324" r:id="rId18"/>
    <p:sldId id="325" r:id="rId19"/>
    <p:sldId id="323" r:id="rId20"/>
    <p:sldId id="322" r:id="rId21"/>
    <p:sldId id="315" r:id="rId22"/>
    <p:sldId id="317" r:id="rId23"/>
    <p:sldId id="318" r:id="rId24"/>
    <p:sldId id="316" r:id="rId25"/>
    <p:sldId id="328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30" dt="2022-09-27T02:14:29.6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112" d="100"/>
          <a:sy n="112" d="100"/>
        </p:scale>
        <p:origin x="163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2-10-03T23:31:34.492" v="1317" actId="313"/>
      <pc:docMkLst>
        <pc:docMk/>
      </pc:docMkLst>
      <pc:sldChg chg="addSp delSp modSp mod">
        <pc:chgData name="Weifeng Xu" userId="e7aed605-a3dd-4d5a-a692-a87037af107b" providerId="ADAL" clId="{EED90DE7-6D29-4C7A-9D2D-63B972CAF0C2}" dt="2022-09-05T12:54:46.794" v="1146"/>
        <pc:sldMkLst>
          <pc:docMk/>
          <pc:sldMk cId="3880498667" sldId="306"/>
        </pc:sldMkLst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addSp modSp mod">
        <pc:chgData name="Weifeng Xu" userId="e7aed605-a3dd-4d5a-a692-a87037af107b" providerId="ADAL" clId="{EED90DE7-6D29-4C7A-9D2D-63B972CAF0C2}" dt="2022-09-05T12:55:38.926" v="1157"/>
        <pc:sldMkLst>
          <pc:docMk/>
          <pc:sldMk cId="3069373520" sldId="308"/>
        </pc:sldMkLst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10-03T23:31:34.492" v="1317" actId="313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2-10-03T23:31:34.492" v="1317" actId="313"/>
          <ac:spMkLst>
            <pc:docMk/>
            <pc:sldMk cId="767581564" sldId="328"/>
            <ac:spMk id="3" creationId="{5C2B458C-46D2-76A0-F400-0FA4D0E46FB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09-27T02:26:16.122" v="1313" actId="6549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2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6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 to 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1754326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a different structure than the metadata structure, exception FAT 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14582</TotalTime>
  <Words>1230</Words>
  <Application>Microsoft Office PowerPoint</Application>
  <PresentationFormat>Widescreen</PresentationFormat>
  <Paragraphs>124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Roboto</vt:lpstr>
      <vt:lpstr>Office Theme</vt:lpstr>
      <vt:lpstr>The Sleuth Kit (TSK)</vt:lpstr>
      <vt:lpstr>Overview</vt:lpstr>
      <vt:lpstr>PowerPoint Presentation</vt:lpstr>
      <vt:lpstr>TSK Layers</vt:lpstr>
      <vt:lpstr>Storage management vs File System management</vt:lpstr>
      <vt:lpstr>File System Layers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2022-10-03T23:31:35Z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